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88163" cy="10020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A22E4-6725-4D7F-8530-573C54C20484}" type="datetimeFigureOut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C0095-8AFC-451E-B1B3-26AB4F0681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729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F7BDF6D-F0E7-48D5-8BE6-FE7D553BA4BC}" type="datetimeFigureOut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8BA0001-FF85-4643-B157-DB8E10CC62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072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0001-FF85-4643-B157-DB8E10CC62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18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C7D18-E2F9-445F-B250-3F56DF79BFF2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3BDA4-3182-4609-81A3-AE955695AF37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5CEA7-8CF7-49A3-B46E-2B838464F3D7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8F9F8-4E2B-4473-B707-2F371FA9FEAF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00B2D5-093A-424C-AFBC-2C8459324943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F673F-2F07-4387-8E22-E172842DE4E5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4346-9621-46F5-84B2-CBA1A793F6F3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4CF12-F0D4-456F-9F5D-A918E94548DC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C6E80-DE24-4FC4-9D8C-7F65E2773E63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5426B-34BD-49F1-B0B9-436833380A77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99B275-71A4-4F19-9DC0-0CBAC4C92776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19CB6B-546E-4E1A-B5D3-B4ED4C8E2124}" type="datetime1">
              <a:rPr lang="ko-KR" altLang="en-US" smtClean="0"/>
              <a:t>2020-12-10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C:\Users\강현민\Desktop\알타이아이앤씨 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7" y="6403469"/>
            <a:ext cx="982366" cy="3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altLang="ko-KR" sz="5000" b="1" dirty="0" smtClean="0">
                <a:solidFill>
                  <a:schemeClr val="tx1"/>
                </a:solidFill>
              </a:rPr>
              <a:t>How to print S panel</a:t>
            </a:r>
            <a:br>
              <a:rPr lang="en-US" altLang="ko-KR" sz="5000" b="1" dirty="0" smtClean="0">
                <a:solidFill>
                  <a:schemeClr val="tx1"/>
                </a:solidFill>
              </a:rPr>
            </a:br>
            <a:r>
              <a:rPr lang="en-US" altLang="ko-KR" sz="3000" dirty="0" smtClean="0">
                <a:solidFill>
                  <a:schemeClr val="tx1"/>
                </a:solidFill>
              </a:rPr>
              <a:t>(</a:t>
            </a:r>
            <a:r>
              <a:rPr lang="en-US" altLang="ko-KR" sz="3000" dirty="0" err="1" smtClean="0">
                <a:solidFill>
                  <a:schemeClr val="tx1"/>
                </a:solidFill>
              </a:rPr>
              <a:t>Rtai</a:t>
            </a:r>
            <a:r>
              <a:rPr lang="en-US" altLang="ko-KR" sz="3000" dirty="0" smtClean="0">
                <a:solidFill>
                  <a:schemeClr val="tx1"/>
                </a:solidFill>
              </a:rPr>
              <a:t> LUKA-40KM)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44208" y="6309320"/>
            <a:ext cx="2510096" cy="432048"/>
          </a:xfrm>
        </p:spPr>
        <p:txBody>
          <a:bodyPr>
            <a:normAutofit/>
          </a:bodyPr>
          <a:lstStyle/>
          <a:p>
            <a:pPr algn="r"/>
            <a:r>
              <a:rPr lang="en-US" altLang="ko-KR" sz="1500" b="1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50" charset="-127"/>
              </a:rPr>
              <a:t>December 10, 2020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04620"/>
            <a:ext cx="4557922" cy="3443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3717031"/>
            <a:ext cx="39604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ffectLst/>
              </a:rPr>
              <a:t>- It is explained in English version.</a:t>
            </a:r>
          </a:p>
          <a:p>
            <a:r>
              <a:rPr lang="en-US" altLang="ko-KR" dirty="0" smtClean="0">
                <a:solidFill>
                  <a:srgbClr val="FF0000"/>
                </a:solidFill>
                <a:effectLst/>
              </a:rPr>
              <a:t/>
            </a:r>
            <a:br>
              <a:rPr lang="en-US" altLang="ko-KR" dirty="0" smtClean="0">
                <a:solidFill>
                  <a:srgbClr val="FF0000"/>
                </a:solidFill>
                <a:effectLst/>
              </a:rPr>
            </a:br>
            <a:r>
              <a:rPr lang="en-US" altLang="ko-KR" dirty="0" smtClean="0">
                <a:solidFill>
                  <a:srgbClr val="FF0000"/>
                </a:solidFill>
                <a:effectLst/>
              </a:rPr>
              <a:t>- Selecting buttons at the same location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effectLst/>
              </a:rPr>
              <a:t>when installing other languages</a:t>
            </a:r>
            <a:endParaRPr lang="ko-KR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500" b="1" dirty="0" smtClean="0"/>
              <a:t>1. Select card size (step-1)</a:t>
            </a:r>
            <a:endParaRPr lang="ko-KR" altLang="en-US" sz="35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32822"/>
            <a:ext cx="7499350" cy="4030556"/>
          </a:xfr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500" b="1" dirty="0" smtClean="0"/>
              <a:t>1. Select card size (step-2)</a:t>
            </a:r>
            <a:endParaRPr lang="ko-KR" altLang="en-US" sz="35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32822"/>
            <a:ext cx="7499350" cy="4030556"/>
          </a:xfrm>
        </p:spPr>
      </p:pic>
      <p:sp>
        <p:nvSpPr>
          <p:cNvPr id="5" name="TextBox 4"/>
          <p:cNvSpPr txBox="1"/>
          <p:nvPr/>
        </p:nvSpPr>
        <p:spPr>
          <a:xfrm>
            <a:off x="1547664" y="60212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6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500" b="1" dirty="0" smtClean="0"/>
              <a:t>2. Select overlay </a:t>
            </a:r>
            <a:r>
              <a:rPr lang="en-US" altLang="ko-KR" sz="3500" b="1" dirty="0"/>
              <a:t>t</a:t>
            </a:r>
            <a:r>
              <a:rPr lang="en-US" altLang="ko-KR" sz="3500" b="1" dirty="0" smtClean="0"/>
              <a:t>ype</a:t>
            </a:r>
            <a:endParaRPr lang="ko-KR" altLang="en-US" sz="35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32822"/>
            <a:ext cx="7499350" cy="4030556"/>
          </a:xfrm>
        </p:spPr>
      </p:pic>
      <p:sp>
        <p:nvSpPr>
          <p:cNvPr id="5" name="TextBox 4"/>
          <p:cNvSpPr txBox="1"/>
          <p:nvPr/>
        </p:nvSpPr>
        <p:spPr>
          <a:xfrm>
            <a:off x="1547664" y="60212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1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500" b="1" dirty="0" smtClean="0"/>
              <a:t>3. Select print image &amp; sizing</a:t>
            </a:r>
            <a:br>
              <a:rPr lang="en-US" altLang="ko-KR" sz="3500" b="1" dirty="0" smtClean="0"/>
            </a:br>
            <a:r>
              <a:rPr lang="en-US" altLang="ko-KR" sz="3500" b="1" dirty="0" smtClean="0"/>
              <a:t>   (Content)</a:t>
            </a:r>
            <a:endParaRPr lang="ko-KR" altLang="en-US" sz="35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32822"/>
            <a:ext cx="7499350" cy="4030556"/>
          </a:xfrm>
        </p:spPr>
      </p:pic>
      <p:sp>
        <p:nvSpPr>
          <p:cNvPr id="5" name="TextBox 4"/>
          <p:cNvSpPr txBox="1"/>
          <p:nvPr/>
        </p:nvSpPr>
        <p:spPr>
          <a:xfrm>
            <a:off x="1547664" y="60212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1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500" b="1" dirty="0"/>
              <a:t>4</a:t>
            </a:r>
            <a:r>
              <a:rPr lang="en-US" altLang="ko-KR" sz="3500" b="1" dirty="0" smtClean="0"/>
              <a:t>. Select print image &amp; sizing</a:t>
            </a:r>
            <a:br>
              <a:rPr lang="en-US" altLang="ko-KR" sz="3500" b="1" dirty="0" smtClean="0"/>
            </a:br>
            <a:r>
              <a:rPr lang="en-US" altLang="ko-KR" sz="3500" b="1" dirty="0" smtClean="0"/>
              <a:t>   </a:t>
            </a:r>
            <a:r>
              <a:rPr lang="en-US" altLang="ko-KR" sz="3500" b="1" dirty="0" smtClean="0"/>
              <a:t>(S overlay)</a:t>
            </a:r>
            <a:endParaRPr lang="ko-KR" altLang="en-US" sz="35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32822"/>
            <a:ext cx="7499350" cy="4030556"/>
          </a:xfrm>
        </p:spPr>
      </p:pic>
      <p:sp>
        <p:nvSpPr>
          <p:cNvPr id="5" name="TextBox 4"/>
          <p:cNvSpPr txBox="1"/>
          <p:nvPr/>
        </p:nvSpPr>
        <p:spPr>
          <a:xfrm>
            <a:off x="1547664" y="60212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0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500" b="1" dirty="0" smtClean="0">
                <a:effectLst/>
              </a:rPr>
              <a:t>5. Fine-tune location and size</a:t>
            </a:r>
            <a:br>
              <a:rPr lang="en-US" altLang="ko-KR" sz="3500" b="1" dirty="0" smtClean="0">
                <a:effectLst/>
              </a:rPr>
            </a:br>
            <a:r>
              <a:rPr lang="en-US" altLang="ko-KR" sz="3500" b="1" dirty="0"/>
              <a:t> </a:t>
            </a:r>
            <a:r>
              <a:rPr lang="en-US" altLang="ko-KR" sz="3500" b="1" dirty="0" smtClean="0"/>
              <a:t>  (S overlay same operation)</a:t>
            </a:r>
            <a:endParaRPr lang="ko-KR" altLang="en-US" sz="3500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32822"/>
            <a:ext cx="7499350" cy="4030556"/>
          </a:xfrm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39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32822"/>
            <a:ext cx="7499350" cy="4030556"/>
          </a:xfrm>
        </p:spPr>
      </p:pic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6. Select a printer and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/>
              <a:t> </a:t>
            </a:r>
            <a:r>
              <a:rPr lang="en-US" altLang="ko-KR" b="1" dirty="0" smtClean="0"/>
              <a:t>   set </a:t>
            </a:r>
            <a:r>
              <a:rPr lang="en-US" altLang="ko-KR" b="1" dirty="0"/>
              <a:t>output options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602128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2. Turn off the back printed layer option when printing a section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8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85</Words>
  <Application>Microsoft Office PowerPoint</Application>
  <PresentationFormat>화면 슬라이드 쇼(4:3)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태양</vt:lpstr>
      <vt:lpstr>How to print S panel (Rtai LUKA-40KM)</vt:lpstr>
      <vt:lpstr>1. Select card size (step-1)</vt:lpstr>
      <vt:lpstr>1. Select card size (step-2)</vt:lpstr>
      <vt:lpstr>2. Select overlay type</vt:lpstr>
      <vt:lpstr>3. Select print image &amp; sizing    (Content)</vt:lpstr>
      <vt:lpstr>4. Select print image &amp; sizing    (S overlay)</vt:lpstr>
      <vt:lpstr>5. Fine-tune location and size    (S overlay same operation)</vt:lpstr>
      <vt:lpstr>6. Select a printer and      set output options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print S panel</dc:title>
  <dc:creator>강현민</dc:creator>
  <cp:lastModifiedBy>강현민</cp:lastModifiedBy>
  <cp:revision>10</cp:revision>
  <cp:lastPrinted>2020-12-10T09:09:52Z</cp:lastPrinted>
  <dcterms:created xsi:type="dcterms:W3CDTF">2020-12-10T07:31:54Z</dcterms:created>
  <dcterms:modified xsi:type="dcterms:W3CDTF">2020-12-10T09:37:50Z</dcterms:modified>
</cp:coreProperties>
</file>